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Harlow Solid" charset="1" panose="02000505050000020003"/>
      <p:regular r:id="rId20"/>
    </p:embeddedFont>
    <p:embeddedFont>
      <p:font typeface="Glacial Indifference" charset="1" panose="00000000000000000000"/>
      <p:regular r:id="rId21"/>
    </p:embeddedFont>
    <p:embeddedFont>
      <p:font typeface="Glacial Indifference Bold" charset="1" panose="000008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25.pn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28.png" Type="http://schemas.openxmlformats.org/officeDocument/2006/relationships/image"/><Relationship Id="rId8" Target="../media/image29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7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34.png" Type="http://schemas.openxmlformats.org/officeDocument/2006/relationships/image"/><Relationship Id="rId12" Target="../media/image35.png" Type="http://schemas.openxmlformats.org/officeDocument/2006/relationships/image"/><Relationship Id="rId13" Target="../media/image36.png" Type="http://schemas.openxmlformats.org/officeDocument/2006/relationships/image"/><Relationship Id="rId14" Target="../media/image37.png" Type="http://schemas.openxmlformats.org/officeDocument/2006/relationships/image"/><Relationship Id="rId2" Target="../media/image9.pn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30.png" Type="http://schemas.openxmlformats.org/officeDocument/2006/relationships/image"/><Relationship Id="rId8" Target="../media/image31.pn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3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22.png" Type="http://schemas.openxmlformats.org/officeDocument/2006/relationships/image"/><Relationship Id="rId8" Target="../media/image23.png" Type="http://schemas.openxmlformats.org/officeDocument/2006/relationships/image"/><Relationship Id="rId9" Target="../media/image2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22.png" Type="http://schemas.openxmlformats.org/officeDocument/2006/relationships/image"/><Relationship Id="rId8" Target="../media/image23.png" Type="http://schemas.openxmlformats.org/officeDocument/2006/relationships/image"/><Relationship Id="rId9" Target="../media/image2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1144066" y="665038"/>
            <a:ext cx="15999868" cy="8593262"/>
          </a:xfrm>
          <a:custGeom>
            <a:avLst/>
            <a:gdLst/>
            <a:ahLst/>
            <a:cxnLst/>
            <a:rect r="r" b="b" t="t" l="l"/>
            <a:pathLst>
              <a:path h="8593262" w="15999868">
                <a:moveTo>
                  <a:pt x="15999868" y="8593262"/>
                </a:moveTo>
                <a:lnTo>
                  <a:pt x="0" y="8593262"/>
                </a:lnTo>
                <a:lnTo>
                  <a:pt x="0" y="0"/>
                </a:lnTo>
                <a:lnTo>
                  <a:pt x="15999868" y="0"/>
                </a:lnTo>
                <a:lnTo>
                  <a:pt x="15999868" y="8593262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970096" y="0"/>
            <a:ext cx="5472684" cy="8229600"/>
          </a:xfrm>
          <a:custGeom>
            <a:avLst/>
            <a:gdLst/>
            <a:ahLst/>
            <a:cxnLst/>
            <a:rect r="r" b="b" t="t" l="l"/>
            <a:pathLst>
              <a:path h="8229600" w="5472684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845220" y="0"/>
            <a:ext cx="5472684" cy="8229600"/>
          </a:xfrm>
          <a:custGeom>
            <a:avLst/>
            <a:gdLst/>
            <a:ahLst/>
            <a:cxnLst/>
            <a:rect r="r" b="b" t="t" l="l"/>
            <a:pathLst>
              <a:path h="8229600" w="5472684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7647905"/>
            <a:ext cx="18288000" cy="2639095"/>
          </a:xfrm>
          <a:custGeom>
            <a:avLst/>
            <a:gdLst/>
            <a:ahLst/>
            <a:cxnLst/>
            <a:rect r="r" b="b" t="t" l="l"/>
            <a:pathLst>
              <a:path h="2639095" w="18288000">
                <a:moveTo>
                  <a:pt x="0" y="0"/>
                </a:moveTo>
                <a:lnTo>
                  <a:pt x="18288000" y="0"/>
                </a:lnTo>
                <a:lnTo>
                  <a:pt x="18288000" y="2639095"/>
                </a:lnTo>
                <a:lnTo>
                  <a:pt x="0" y="26390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740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427461">
            <a:off x="3948588" y="4459021"/>
            <a:ext cx="2765099" cy="3019779"/>
          </a:xfrm>
          <a:custGeom>
            <a:avLst/>
            <a:gdLst/>
            <a:ahLst/>
            <a:cxnLst/>
            <a:rect r="r" b="b" t="t" l="l"/>
            <a:pathLst>
              <a:path h="3019779" w="2765099">
                <a:moveTo>
                  <a:pt x="0" y="0"/>
                </a:moveTo>
                <a:lnTo>
                  <a:pt x="2765098" y="0"/>
                </a:lnTo>
                <a:lnTo>
                  <a:pt x="2765098" y="3019779"/>
                </a:lnTo>
                <a:lnTo>
                  <a:pt x="0" y="30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8345" r="0" b="-28345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69685">
            <a:off x="11958212" y="4250423"/>
            <a:ext cx="2781069" cy="3038413"/>
          </a:xfrm>
          <a:custGeom>
            <a:avLst/>
            <a:gdLst/>
            <a:ahLst/>
            <a:cxnLst/>
            <a:rect r="r" b="b" t="t" l="l"/>
            <a:pathLst>
              <a:path h="3038413" w="2781069">
                <a:moveTo>
                  <a:pt x="0" y="0"/>
                </a:moveTo>
                <a:lnTo>
                  <a:pt x="2781069" y="0"/>
                </a:lnTo>
                <a:lnTo>
                  <a:pt x="2781069" y="3038413"/>
                </a:lnTo>
                <a:lnTo>
                  <a:pt x="0" y="30384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461" t="0" r="-6461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969085" y="3451659"/>
            <a:ext cx="1652272" cy="4196246"/>
          </a:xfrm>
          <a:custGeom>
            <a:avLst/>
            <a:gdLst/>
            <a:ahLst/>
            <a:cxnLst/>
            <a:rect r="r" b="b" t="t" l="l"/>
            <a:pathLst>
              <a:path h="4196246" w="1652272">
                <a:moveTo>
                  <a:pt x="0" y="0"/>
                </a:moveTo>
                <a:lnTo>
                  <a:pt x="1652272" y="0"/>
                </a:lnTo>
                <a:lnTo>
                  <a:pt x="1652272" y="4196246"/>
                </a:lnTo>
                <a:lnTo>
                  <a:pt x="0" y="41962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7777" t="0" r="-27777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296219">
            <a:off x="9043212" y="4201065"/>
            <a:ext cx="2718413" cy="2983170"/>
          </a:xfrm>
          <a:custGeom>
            <a:avLst/>
            <a:gdLst/>
            <a:ahLst/>
            <a:cxnLst/>
            <a:rect r="r" b="b" t="t" l="l"/>
            <a:pathLst>
              <a:path h="2983170" w="2718413">
                <a:moveTo>
                  <a:pt x="0" y="0"/>
                </a:moveTo>
                <a:lnTo>
                  <a:pt x="2718414" y="0"/>
                </a:lnTo>
                <a:lnTo>
                  <a:pt x="2718414" y="2983170"/>
                </a:lnTo>
                <a:lnTo>
                  <a:pt x="0" y="29831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34180" r="0" b="-3418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716705" y="2472525"/>
            <a:ext cx="12854591" cy="2301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677"/>
              </a:lnSpc>
            </a:pPr>
            <a:r>
              <a:rPr lang="en-US" sz="17372" spc="-1320">
                <a:solidFill>
                  <a:srgbClr val="931E09"/>
                </a:solidFill>
                <a:latin typeface="Harlow Solid"/>
                <a:ea typeface="Harlow Solid"/>
                <a:cs typeface="Harlow Solid"/>
                <a:sym typeface="Harlow Solid"/>
              </a:rPr>
              <a:t>The Reporting</a:t>
            </a:r>
          </a:p>
        </p:txBody>
      </p:sp>
      <p:sp>
        <p:nvSpPr>
          <p:cNvPr name="TextBox 12" id="12"/>
          <p:cNvSpPr txBox="true"/>
          <p:nvPr/>
        </p:nvSpPr>
        <p:spPr>
          <a:xfrm rot="313341">
            <a:off x="4949619" y="1135434"/>
            <a:ext cx="8394575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Movie Night Edition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03239" y="1719245"/>
            <a:ext cx="12081522" cy="3262011"/>
          </a:xfrm>
          <a:custGeom>
            <a:avLst/>
            <a:gdLst/>
            <a:ahLst/>
            <a:cxnLst/>
            <a:rect r="r" b="b" t="t" l="l"/>
            <a:pathLst>
              <a:path h="3262011" w="12081522">
                <a:moveTo>
                  <a:pt x="0" y="0"/>
                </a:moveTo>
                <a:lnTo>
                  <a:pt x="12081522" y="0"/>
                </a:lnTo>
                <a:lnTo>
                  <a:pt x="12081522" y="3262011"/>
                </a:lnTo>
                <a:lnTo>
                  <a:pt x="0" y="3262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220097" y="1873784"/>
            <a:ext cx="9689371" cy="2619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74"/>
              </a:lnSpc>
              <a:spcBef>
                <a:spcPct val="0"/>
              </a:spcBef>
            </a:pPr>
            <a:r>
              <a:rPr lang="en-US" sz="15053">
                <a:solidFill>
                  <a:srgbClr val="EBB649"/>
                </a:solidFill>
                <a:latin typeface="Harlow Solid"/>
                <a:ea typeface="Harlow Solid"/>
                <a:cs typeface="Harlow Solid"/>
                <a:sym typeface="Harlow Solid"/>
              </a:rPr>
              <a:t>Juniorettes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0" y="7635819"/>
            <a:ext cx="18288000" cy="5417820"/>
          </a:xfrm>
          <a:custGeom>
            <a:avLst/>
            <a:gdLst/>
            <a:ahLst/>
            <a:cxnLst/>
            <a:rect r="r" b="b" t="t" l="l"/>
            <a:pathLst>
              <a:path h="5417820" w="18288000">
                <a:moveTo>
                  <a:pt x="0" y="0"/>
                </a:moveTo>
                <a:lnTo>
                  <a:pt x="18288000" y="0"/>
                </a:lnTo>
                <a:lnTo>
                  <a:pt x="18288000" y="5417820"/>
                </a:lnTo>
                <a:lnTo>
                  <a:pt x="0" y="54178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557886" y="-1150612"/>
            <a:ext cx="7803951" cy="12970556"/>
          </a:xfrm>
          <a:custGeom>
            <a:avLst/>
            <a:gdLst/>
            <a:ahLst/>
            <a:cxnLst/>
            <a:rect r="r" b="b" t="t" l="l"/>
            <a:pathLst>
              <a:path h="12970556" w="7803951">
                <a:moveTo>
                  <a:pt x="0" y="0"/>
                </a:moveTo>
                <a:lnTo>
                  <a:pt x="7803951" y="0"/>
                </a:lnTo>
                <a:lnTo>
                  <a:pt x="7803951" y="12970556"/>
                </a:lnTo>
                <a:lnTo>
                  <a:pt x="0" y="129705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4232271" y="-1150612"/>
            <a:ext cx="7803951" cy="12970556"/>
          </a:xfrm>
          <a:custGeom>
            <a:avLst/>
            <a:gdLst/>
            <a:ahLst/>
            <a:cxnLst/>
            <a:rect r="r" b="b" t="t" l="l"/>
            <a:pathLst>
              <a:path h="12970556" w="7803951">
                <a:moveTo>
                  <a:pt x="0" y="0"/>
                </a:moveTo>
                <a:lnTo>
                  <a:pt x="7803951" y="0"/>
                </a:lnTo>
                <a:lnTo>
                  <a:pt x="7803951" y="12970556"/>
                </a:lnTo>
                <a:lnTo>
                  <a:pt x="0" y="129705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902409" y="4809806"/>
            <a:ext cx="6483182" cy="3107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60"/>
              </a:lnSpc>
            </a:pPr>
            <a:r>
              <a:rPr lang="en-US" sz="8900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We See You! 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69326" y="1389948"/>
            <a:ext cx="12218674" cy="11287000"/>
          </a:xfrm>
          <a:custGeom>
            <a:avLst/>
            <a:gdLst/>
            <a:ahLst/>
            <a:cxnLst/>
            <a:rect r="r" b="b" t="t" l="l"/>
            <a:pathLst>
              <a:path h="11287000" w="12218674">
                <a:moveTo>
                  <a:pt x="0" y="0"/>
                </a:moveTo>
                <a:lnTo>
                  <a:pt x="12218674" y="0"/>
                </a:lnTo>
                <a:lnTo>
                  <a:pt x="12218674" y="11287000"/>
                </a:lnTo>
                <a:lnTo>
                  <a:pt x="0" y="11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740700" y="714375"/>
            <a:ext cx="12806599" cy="2501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>
                <a:solidFill>
                  <a:srgbClr val="931E09"/>
                </a:solidFill>
                <a:latin typeface="Harlow Solid"/>
                <a:ea typeface="Harlow Solid"/>
                <a:cs typeface="Harlow Solid"/>
                <a:sym typeface="Harlow Solid"/>
              </a:rPr>
              <a:t>Still the Same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240685" y="4642566"/>
            <a:ext cx="6191314" cy="3041483"/>
          </a:xfrm>
          <a:custGeom>
            <a:avLst/>
            <a:gdLst/>
            <a:ahLst/>
            <a:cxnLst/>
            <a:rect r="r" b="b" t="t" l="l"/>
            <a:pathLst>
              <a:path h="3041483" w="6191314">
                <a:moveTo>
                  <a:pt x="0" y="0"/>
                </a:moveTo>
                <a:lnTo>
                  <a:pt x="6191315" y="0"/>
                </a:lnTo>
                <a:lnTo>
                  <a:pt x="6191315" y="3041483"/>
                </a:lnTo>
                <a:lnTo>
                  <a:pt x="0" y="30414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617988" y="5979679"/>
            <a:ext cx="5436708" cy="742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70"/>
              </a:lnSpc>
            </a:pPr>
            <a:r>
              <a:rPr lang="en-US" sz="6200">
                <a:solidFill>
                  <a:srgbClr val="931E0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Creativity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8604138" y="4710283"/>
            <a:ext cx="6271922" cy="3081082"/>
          </a:xfrm>
          <a:custGeom>
            <a:avLst/>
            <a:gdLst/>
            <a:ahLst/>
            <a:cxnLst/>
            <a:rect r="r" b="b" t="t" l="l"/>
            <a:pathLst>
              <a:path h="3081082" w="6271922">
                <a:moveTo>
                  <a:pt x="0" y="0"/>
                </a:moveTo>
                <a:lnTo>
                  <a:pt x="6271922" y="0"/>
                </a:lnTo>
                <a:lnTo>
                  <a:pt x="6271922" y="3081081"/>
                </a:lnTo>
                <a:lnTo>
                  <a:pt x="0" y="3081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514643" y="6100329"/>
            <a:ext cx="2450912" cy="621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5199">
                <a:solidFill>
                  <a:srgbClr val="931E0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Top 10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57886" y="-1150612"/>
            <a:ext cx="7803951" cy="12970556"/>
          </a:xfrm>
          <a:custGeom>
            <a:avLst/>
            <a:gdLst/>
            <a:ahLst/>
            <a:cxnLst/>
            <a:rect r="r" b="b" t="t" l="l"/>
            <a:pathLst>
              <a:path h="12970556" w="7803951">
                <a:moveTo>
                  <a:pt x="0" y="0"/>
                </a:moveTo>
                <a:lnTo>
                  <a:pt x="7803951" y="0"/>
                </a:lnTo>
                <a:lnTo>
                  <a:pt x="7803951" y="12970556"/>
                </a:lnTo>
                <a:lnTo>
                  <a:pt x="0" y="129705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4232271" y="-1150612"/>
            <a:ext cx="7803951" cy="12970556"/>
          </a:xfrm>
          <a:custGeom>
            <a:avLst/>
            <a:gdLst/>
            <a:ahLst/>
            <a:cxnLst/>
            <a:rect r="r" b="b" t="t" l="l"/>
            <a:pathLst>
              <a:path h="12970556" w="7803951">
                <a:moveTo>
                  <a:pt x="0" y="0"/>
                </a:moveTo>
                <a:lnTo>
                  <a:pt x="7803951" y="0"/>
                </a:lnTo>
                <a:lnTo>
                  <a:pt x="7803951" y="12970556"/>
                </a:lnTo>
                <a:lnTo>
                  <a:pt x="0" y="129705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865997" y="3130897"/>
            <a:ext cx="6864557" cy="3276909"/>
          </a:xfrm>
          <a:custGeom>
            <a:avLst/>
            <a:gdLst/>
            <a:ahLst/>
            <a:cxnLst/>
            <a:rect r="r" b="b" t="t" l="l"/>
            <a:pathLst>
              <a:path h="3276909" w="6864557">
                <a:moveTo>
                  <a:pt x="0" y="0"/>
                </a:moveTo>
                <a:lnTo>
                  <a:pt x="6864557" y="0"/>
                </a:lnTo>
                <a:lnTo>
                  <a:pt x="6864557" y="3276909"/>
                </a:lnTo>
                <a:lnTo>
                  <a:pt x="0" y="32769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1454" r="0" b="-145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73809" y="3215640"/>
            <a:ext cx="6498048" cy="3192166"/>
          </a:xfrm>
          <a:custGeom>
            <a:avLst/>
            <a:gdLst/>
            <a:ahLst/>
            <a:cxnLst/>
            <a:rect r="r" b="b" t="t" l="l"/>
            <a:pathLst>
              <a:path h="3192166" w="6498048">
                <a:moveTo>
                  <a:pt x="0" y="0"/>
                </a:moveTo>
                <a:lnTo>
                  <a:pt x="6498048" y="0"/>
                </a:lnTo>
                <a:lnTo>
                  <a:pt x="6498048" y="3192166"/>
                </a:lnTo>
                <a:lnTo>
                  <a:pt x="0" y="31921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144000" y="4519920"/>
            <a:ext cx="6809468" cy="623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1"/>
              </a:lnSpc>
            </a:pPr>
            <a:r>
              <a:rPr lang="en-US" sz="5154">
                <a:solidFill>
                  <a:srgbClr val="931E0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Cross Reporting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673809" y="4604713"/>
            <a:ext cx="6498048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9"/>
              </a:lnSpc>
            </a:pPr>
            <a:r>
              <a:rPr lang="en-US" sz="4599">
                <a:solidFill>
                  <a:srgbClr val="931E0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Where Does It Go?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645952" y="714375"/>
            <a:ext cx="12806599" cy="2501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>
                <a:solidFill>
                  <a:srgbClr val="931E09"/>
                </a:solidFill>
                <a:latin typeface="Harlow Solid"/>
                <a:ea typeface="Harlow Solid"/>
                <a:cs typeface="Harlow Solid"/>
                <a:sym typeface="Harlow Solid"/>
              </a:rPr>
              <a:t>Horror Films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5800227" y="6954985"/>
            <a:ext cx="6498048" cy="3192166"/>
          </a:xfrm>
          <a:custGeom>
            <a:avLst/>
            <a:gdLst/>
            <a:ahLst/>
            <a:cxnLst/>
            <a:rect r="r" b="b" t="t" l="l"/>
            <a:pathLst>
              <a:path h="3192166" w="6498048">
                <a:moveTo>
                  <a:pt x="0" y="0"/>
                </a:moveTo>
                <a:lnTo>
                  <a:pt x="6498048" y="0"/>
                </a:lnTo>
                <a:lnTo>
                  <a:pt x="6498048" y="3192167"/>
                </a:lnTo>
                <a:lnTo>
                  <a:pt x="0" y="3192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800227" y="8344058"/>
            <a:ext cx="6498048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9"/>
              </a:lnSpc>
            </a:pPr>
            <a:r>
              <a:rPr lang="en-US" sz="4599">
                <a:solidFill>
                  <a:srgbClr val="931E0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What Can I Include?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788253" y="1323649"/>
            <a:ext cx="8927805" cy="5624517"/>
          </a:xfrm>
          <a:custGeom>
            <a:avLst/>
            <a:gdLst/>
            <a:ahLst/>
            <a:cxnLst/>
            <a:rect r="r" b="b" t="t" l="l"/>
            <a:pathLst>
              <a:path h="5624517" w="8927805">
                <a:moveTo>
                  <a:pt x="8927805" y="0"/>
                </a:moveTo>
                <a:lnTo>
                  <a:pt x="0" y="0"/>
                </a:lnTo>
                <a:lnTo>
                  <a:pt x="0" y="5624517"/>
                </a:lnTo>
                <a:lnTo>
                  <a:pt x="8927805" y="5624517"/>
                </a:lnTo>
                <a:lnTo>
                  <a:pt x="8927805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71942" y="3313060"/>
            <a:ext cx="6599543" cy="1684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1520"/>
              </a:lnSpc>
            </a:pPr>
            <a:r>
              <a:rPr lang="en-US" sz="14400">
                <a:solidFill>
                  <a:srgbClr val="EBB649"/>
                </a:solidFill>
                <a:latin typeface="Harlow Solid"/>
                <a:ea typeface="Harlow Solid"/>
                <a:cs typeface="Harlow Solid"/>
                <a:sym typeface="Harlow Solid"/>
              </a:rPr>
              <a:t>Help!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451838" y="2741560"/>
            <a:ext cx="5108775" cy="243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Who you gonna call!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5281775" y="7248460"/>
            <a:ext cx="3424001" cy="1682040"/>
          </a:xfrm>
          <a:custGeom>
            <a:avLst/>
            <a:gdLst/>
            <a:ahLst/>
            <a:cxnLst/>
            <a:rect r="r" b="b" t="t" l="l"/>
            <a:pathLst>
              <a:path h="1682040" w="3424001">
                <a:moveTo>
                  <a:pt x="0" y="0"/>
                </a:moveTo>
                <a:lnTo>
                  <a:pt x="3424001" y="0"/>
                </a:lnTo>
                <a:lnTo>
                  <a:pt x="3424001" y="1682040"/>
                </a:lnTo>
                <a:lnTo>
                  <a:pt x="0" y="1682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81326" y="7272228"/>
            <a:ext cx="3424001" cy="1682040"/>
          </a:xfrm>
          <a:custGeom>
            <a:avLst/>
            <a:gdLst/>
            <a:ahLst/>
            <a:cxnLst/>
            <a:rect r="r" b="b" t="t" l="l"/>
            <a:pathLst>
              <a:path h="1682040" w="3424001">
                <a:moveTo>
                  <a:pt x="0" y="0"/>
                </a:moveTo>
                <a:lnTo>
                  <a:pt x="3424000" y="0"/>
                </a:lnTo>
                <a:lnTo>
                  <a:pt x="3424000" y="1682041"/>
                </a:lnTo>
                <a:lnTo>
                  <a:pt x="0" y="1682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882674" y="7272228"/>
            <a:ext cx="3424001" cy="1634503"/>
          </a:xfrm>
          <a:custGeom>
            <a:avLst/>
            <a:gdLst/>
            <a:ahLst/>
            <a:cxnLst/>
            <a:rect r="r" b="b" t="t" l="l"/>
            <a:pathLst>
              <a:path h="1634503" w="3424001">
                <a:moveTo>
                  <a:pt x="0" y="0"/>
                </a:moveTo>
                <a:lnTo>
                  <a:pt x="3424000" y="0"/>
                </a:lnTo>
                <a:lnTo>
                  <a:pt x="3424000" y="1634503"/>
                </a:lnTo>
                <a:lnTo>
                  <a:pt x="0" y="16345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454" r="0" b="-1454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468788" y="7974227"/>
            <a:ext cx="2450912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2400">
                <a:solidFill>
                  <a:srgbClr val="931E0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MFWC President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768319" y="7974227"/>
            <a:ext cx="2450912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2400">
                <a:solidFill>
                  <a:srgbClr val="931E0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MFWC Officers 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9582076" y="7272228"/>
            <a:ext cx="3424001" cy="1682040"/>
          </a:xfrm>
          <a:custGeom>
            <a:avLst/>
            <a:gdLst/>
            <a:ahLst/>
            <a:cxnLst/>
            <a:rect r="r" b="b" t="t" l="l"/>
            <a:pathLst>
              <a:path h="1682040" w="3424001">
                <a:moveTo>
                  <a:pt x="0" y="0"/>
                </a:moveTo>
                <a:lnTo>
                  <a:pt x="3424000" y="0"/>
                </a:lnTo>
                <a:lnTo>
                  <a:pt x="3424000" y="1682041"/>
                </a:lnTo>
                <a:lnTo>
                  <a:pt x="0" y="1682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068769" y="7869409"/>
            <a:ext cx="2450912" cy="554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2400">
                <a:solidFill>
                  <a:srgbClr val="931E0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District Presidents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368151" y="7845640"/>
            <a:ext cx="2450912" cy="554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2400">
                <a:solidFill>
                  <a:srgbClr val="931E0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Seasoned Members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57886" y="-1150612"/>
            <a:ext cx="7803951" cy="12970556"/>
          </a:xfrm>
          <a:custGeom>
            <a:avLst/>
            <a:gdLst/>
            <a:ahLst/>
            <a:cxnLst/>
            <a:rect r="r" b="b" t="t" l="l"/>
            <a:pathLst>
              <a:path h="12970556" w="7803951">
                <a:moveTo>
                  <a:pt x="0" y="0"/>
                </a:moveTo>
                <a:lnTo>
                  <a:pt x="7803951" y="0"/>
                </a:lnTo>
                <a:lnTo>
                  <a:pt x="7803951" y="12970556"/>
                </a:lnTo>
                <a:lnTo>
                  <a:pt x="0" y="129705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4232271" y="-1150612"/>
            <a:ext cx="7803951" cy="12970556"/>
          </a:xfrm>
          <a:custGeom>
            <a:avLst/>
            <a:gdLst/>
            <a:ahLst/>
            <a:cxnLst/>
            <a:rect r="r" b="b" t="t" l="l"/>
            <a:pathLst>
              <a:path h="12970556" w="7803951">
                <a:moveTo>
                  <a:pt x="0" y="0"/>
                </a:moveTo>
                <a:lnTo>
                  <a:pt x="7803951" y="0"/>
                </a:lnTo>
                <a:lnTo>
                  <a:pt x="7803951" y="12970556"/>
                </a:lnTo>
                <a:lnTo>
                  <a:pt x="0" y="129705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2700000">
            <a:off x="99343" y="3429365"/>
            <a:ext cx="5472684" cy="8229600"/>
          </a:xfrm>
          <a:custGeom>
            <a:avLst/>
            <a:gdLst/>
            <a:ahLst/>
            <a:cxnLst/>
            <a:rect r="r" b="b" t="t" l="l"/>
            <a:pathLst>
              <a:path h="8229600" w="5472684">
                <a:moveTo>
                  <a:pt x="0" y="8229600"/>
                </a:moveTo>
                <a:lnTo>
                  <a:pt x="5472684" y="8229600"/>
                </a:lnTo>
                <a:lnTo>
                  <a:pt x="5472684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-2700000">
            <a:off x="12762841" y="3429365"/>
            <a:ext cx="5472684" cy="8229600"/>
          </a:xfrm>
          <a:custGeom>
            <a:avLst/>
            <a:gdLst/>
            <a:ahLst/>
            <a:cxnLst/>
            <a:rect r="r" b="b" t="t" l="l"/>
            <a:pathLst>
              <a:path h="8229600" w="5472684">
                <a:moveTo>
                  <a:pt x="0" y="8229600"/>
                </a:moveTo>
                <a:lnTo>
                  <a:pt x="5472684" y="8229600"/>
                </a:lnTo>
                <a:lnTo>
                  <a:pt x="5472684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647905"/>
            <a:ext cx="18288000" cy="2639095"/>
          </a:xfrm>
          <a:custGeom>
            <a:avLst/>
            <a:gdLst/>
            <a:ahLst/>
            <a:cxnLst/>
            <a:rect r="r" b="b" t="t" l="l"/>
            <a:pathLst>
              <a:path h="2639095" w="18288000">
                <a:moveTo>
                  <a:pt x="0" y="0"/>
                </a:moveTo>
                <a:lnTo>
                  <a:pt x="18288000" y="0"/>
                </a:lnTo>
                <a:lnTo>
                  <a:pt x="18288000" y="2639095"/>
                </a:lnTo>
                <a:lnTo>
                  <a:pt x="0" y="26390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740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374726">
            <a:off x="3249798" y="1609656"/>
            <a:ext cx="2262371" cy="2592975"/>
          </a:xfrm>
          <a:custGeom>
            <a:avLst/>
            <a:gdLst/>
            <a:ahLst/>
            <a:cxnLst/>
            <a:rect r="r" b="b" t="t" l="l"/>
            <a:pathLst>
              <a:path h="2592975" w="2262371">
                <a:moveTo>
                  <a:pt x="0" y="0"/>
                </a:moveTo>
                <a:lnTo>
                  <a:pt x="2262371" y="0"/>
                </a:lnTo>
                <a:lnTo>
                  <a:pt x="2262371" y="2592976"/>
                </a:lnTo>
                <a:lnTo>
                  <a:pt x="0" y="25929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25187">
            <a:off x="5466424" y="1725021"/>
            <a:ext cx="2372572" cy="2592975"/>
          </a:xfrm>
          <a:custGeom>
            <a:avLst/>
            <a:gdLst/>
            <a:ahLst/>
            <a:cxnLst/>
            <a:rect r="r" b="b" t="t" l="l"/>
            <a:pathLst>
              <a:path h="2592975" w="2372572">
                <a:moveTo>
                  <a:pt x="0" y="0"/>
                </a:moveTo>
                <a:lnTo>
                  <a:pt x="2372572" y="0"/>
                </a:lnTo>
                <a:lnTo>
                  <a:pt x="2372572" y="2592975"/>
                </a:lnTo>
                <a:lnTo>
                  <a:pt x="0" y="25929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665907" y="1205506"/>
            <a:ext cx="2776948" cy="2592975"/>
          </a:xfrm>
          <a:custGeom>
            <a:avLst/>
            <a:gdLst/>
            <a:ahLst/>
            <a:cxnLst/>
            <a:rect r="r" b="b" t="t" l="l"/>
            <a:pathLst>
              <a:path h="2592975" w="2776948">
                <a:moveTo>
                  <a:pt x="0" y="0"/>
                </a:moveTo>
                <a:lnTo>
                  <a:pt x="2776948" y="0"/>
                </a:lnTo>
                <a:lnTo>
                  <a:pt x="2776948" y="2592975"/>
                </a:lnTo>
                <a:lnTo>
                  <a:pt x="0" y="25929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59956">
            <a:off x="10295195" y="1918754"/>
            <a:ext cx="2375814" cy="2592975"/>
          </a:xfrm>
          <a:custGeom>
            <a:avLst/>
            <a:gdLst/>
            <a:ahLst/>
            <a:cxnLst/>
            <a:rect r="r" b="b" t="t" l="l"/>
            <a:pathLst>
              <a:path h="2592975" w="2375814">
                <a:moveTo>
                  <a:pt x="0" y="0"/>
                </a:moveTo>
                <a:lnTo>
                  <a:pt x="2375813" y="0"/>
                </a:lnTo>
                <a:lnTo>
                  <a:pt x="2375813" y="2592975"/>
                </a:lnTo>
                <a:lnTo>
                  <a:pt x="0" y="25929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234271">
            <a:off x="12623779" y="1550921"/>
            <a:ext cx="2463327" cy="2592975"/>
          </a:xfrm>
          <a:custGeom>
            <a:avLst/>
            <a:gdLst/>
            <a:ahLst/>
            <a:cxnLst/>
            <a:rect r="r" b="b" t="t" l="l"/>
            <a:pathLst>
              <a:path h="2592975" w="2463327">
                <a:moveTo>
                  <a:pt x="0" y="0"/>
                </a:moveTo>
                <a:lnTo>
                  <a:pt x="2463327" y="0"/>
                </a:lnTo>
                <a:lnTo>
                  <a:pt x="2463327" y="2592976"/>
                </a:lnTo>
                <a:lnTo>
                  <a:pt x="0" y="25929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405171">
            <a:off x="5625744" y="4550496"/>
            <a:ext cx="2550839" cy="2592975"/>
          </a:xfrm>
          <a:custGeom>
            <a:avLst/>
            <a:gdLst/>
            <a:ahLst/>
            <a:cxnLst/>
            <a:rect r="r" b="b" t="t" l="l"/>
            <a:pathLst>
              <a:path h="2592975" w="2550839">
                <a:moveTo>
                  <a:pt x="0" y="0"/>
                </a:moveTo>
                <a:lnTo>
                  <a:pt x="2550839" y="0"/>
                </a:lnTo>
                <a:lnTo>
                  <a:pt x="2550839" y="2592976"/>
                </a:lnTo>
                <a:lnTo>
                  <a:pt x="0" y="25929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861149" y="4161935"/>
            <a:ext cx="2612570" cy="2592975"/>
          </a:xfrm>
          <a:custGeom>
            <a:avLst/>
            <a:gdLst/>
            <a:ahLst/>
            <a:cxnLst/>
            <a:rect r="r" b="b" t="t" l="l"/>
            <a:pathLst>
              <a:path h="2592975" w="2612570">
                <a:moveTo>
                  <a:pt x="0" y="0"/>
                </a:moveTo>
                <a:lnTo>
                  <a:pt x="2612570" y="0"/>
                </a:lnTo>
                <a:lnTo>
                  <a:pt x="2612570" y="2592976"/>
                </a:lnTo>
                <a:lnTo>
                  <a:pt x="0" y="25929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398563">
            <a:off x="10349420" y="4534667"/>
            <a:ext cx="2314230" cy="2592975"/>
          </a:xfrm>
          <a:custGeom>
            <a:avLst/>
            <a:gdLst/>
            <a:ahLst/>
            <a:cxnLst/>
            <a:rect r="r" b="b" t="t" l="l"/>
            <a:pathLst>
              <a:path h="2592975" w="2314230">
                <a:moveTo>
                  <a:pt x="0" y="0"/>
                </a:moveTo>
                <a:lnTo>
                  <a:pt x="2314231" y="0"/>
                </a:lnTo>
                <a:lnTo>
                  <a:pt x="2314231" y="2592975"/>
                </a:lnTo>
                <a:lnTo>
                  <a:pt x="0" y="25929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115470" y="7053310"/>
            <a:ext cx="12262707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Hope you had fun!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089862" y="1515116"/>
            <a:ext cx="10108621" cy="38322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9"/>
              </a:lnSpc>
              <a:spcBef>
                <a:spcPct val="0"/>
              </a:spcBef>
            </a:pPr>
            <a:r>
              <a:rPr lang="en-US" sz="21999">
                <a:solidFill>
                  <a:srgbClr val="931E09"/>
                </a:solidFill>
                <a:latin typeface="Harlow Solid"/>
                <a:ea typeface="Harlow Solid"/>
                <a:cs typeface="Harlow Solid"/>
                <a:sym typeface="Harlow Solid"/>
              </a:rPr>
              <a:t>Are you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150679" y="4222098"/>
            <a:ext cx="10108621" cy="38322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9"/>
              </a:lnSpc>
              <a:spcBef>
                <a:spcPct val="0"/>
              </a:spcBef>
            </a:pPr>
            <a:r>
              <a:rPr lang="en-US" sz="21999">
                <a:solidFill>
                  <a:srgbClr val="931E09"/>
                </a:solidFill>
                <a:latin typeface="Harlow Solid"/>
                <a:ea typeface="Harlow Solid"/>
                <a:cs typeface="Harlow Solid"/>
                <a:sym typeface="Harlow Solid"/>
              </a:rPr>
              <a:t>ready?!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3818989" y="689074"/>
            <a:ext cx="8908851" cy="8908851"/>
          </a:xfrm>
          <a:custGeom>
            <a:avLst/>
            <a:gdLst/>
            <a:ahLst/>
            <a:cxnLst/>
            <a:rect r="r" b="b" t="t" l="l"/>
            <a:pathLst>
              <a:path h="8908851" w="8908851">
                <a:moveTo>
                  <a:pt x="0" y="0"/>
                </a:moveTo>
                <a:lnTo>
                  <a:pt x="8908851" y="0"/>
                </a:lnTo>
                <a:lnTo>
                  <a:pt x="8908851" y="8908852"/>
                </a:lnTo>
                <a:lnTo>
                  <a:pt x="0" y="89088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30296" y="0"/>
            <a:ext cx="18406543" cy="11941245"/>
          </a:xfrm>
          <a:custGeom>
            <a:avLst/>
            <a:gdLst/>
            <a:ahLst/>
            <a:cxnLst/>
            <a:rect r="r" b="b" t="t" l="l"/>
            <a:pathLst>
              <a:path h="11941245" w="18406543">
                <a:moveTo>
                  <a:pt x="0" y="0"/>
                </a:moveTo>
                <a:lnTo>
                  <a:pt x="18406543" y="0"/>
                </a:lnTo>
                <a:lnTo>
                  <a:pt x="18406543" y="11941245"/>
                </a:lnTo>
                <a:lnTo>
                  <a:pt x="0" y="119412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28475" y="2678431"/>
            <a:ext cx="13277037" cy="5936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24"/>
              </a:lnSpc>
            </a:pPr>
            <a:r>
              <a:rPr lang="en-US" sz="18200">
                <a:solidFill>
                  <a:srgbClr val="931E09"/>
                </a:solidFill>
                <a:latin typeface="Harlow Solid"/>
                <a:ea typeface="Harlow Solid"/>
                <a:cs typeface="Harlow Solid"/>
                <a:sym typeface="Harlow Solid"/>
              </a:rPr>
              <a:t>100%</a:t>
            </a:r>
          </a:p>
          <a:p>
            <a:pPr algn="ctr">
              <a:lnSpc>
                <a:spcPts val="14924"/>
              </a:lnSpc>
            </a:pPr>
            <a:r>
              <a:rPr lang="en-US" sz="18200">
                <a:solidFill>
                  <a:srgbClr val="931E09"/>
                </a:solidFill>
                <a:latin typeface="Harlow Solid"/>
                <a:ea typeface="Harlow Solid"/>
                <a:cs typeface="Harlow Solid"/>
                <a:sym typeface="Harlow Solid"/>
              </a:rPr>
              <a:t>electronic</a:t>
            </a:r>
          </a:p>
          <a:p>
            <a:pPr algn="ctr">
              <a:lnSpc>
                <a:spcPts val="14924"/>
              </a:lnSpc>
            </a:pPr>
            <a:r>
              <a:rPr lang="en-US" sz="18200">
                <a:solidFill>
                  <a:srgbClr val="931E09"/>
                </a:solidFill>
                <a:latin typeface="Harlow Solid"/>
                <a:ea typeface="Harlow Solid"/>
                <a:cs typeface="Harlow Solid"/>
                <a:sym typeface="Harlow Solid"/>
              </a:rPr>
              <a:t>submissions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557886" y="-1150612"/>
            <a:ext cx="7803951" cy="12970556"/>
          </a:xfrm>
          <a:custGeom>
            <a:avLst/>
            <a:gdLst/>
            <a:ahLst/>
            <a:cxnLst/>
            <a:rect r="r" b="b" t="t" l="l"/>
            <a:pathLst>
              <a:path h="12970556" w="7803951">
                <a:moveTo>
                  <a:pt x="0" y="0"/>
                </a:moveTo>
                <a:lnTo>
                  <a:pt x="7803951" y="0"/>
                </a:lnTo>
                <a:lnTo>
                  <a:pt x="7803951" y="12970556"/>
                </a:lnTo>
                <a:lnTo>
                  <a:pt x="0" y="129705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4232271" y="-1150612"/>
            <a:ext cx="7803951" cy="12970556"/>
          </a:xfrm>
          <a:custGeom>
            <a:avLst/>
            <a:gdLst/>
            <a:ahLst/>
            <a:cxnLst/>
            <a:rect r="r" b="b" t="t" l="l"/>
            <a:pathLst>
              <a:path h="12970556" w="7803951">
                <a:moveTo>
                  <a:pt x="0" y="0"/>
                </a:moveTo>
                <a:lnTo>
                  <a:pt x="7803951" y="0"/>
                </a:lnTo>
                <a:lnTo>
                  <a:pt x="7803951" y="12970556"/>
                </a:lnTo>
                <a:lnTo>
                  <a:pt x="0" y="129705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703477" y="336293"/>
            <a:ext cx="14373035" cy="3826821"/>
            <a:chOff x="0" y="0"/>
            <a:chExt cx="19164047" cy="51024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164047" cy="5102428"/>
            </a:xfrm>
            <a:custGeom>
              <a:avLst/>
              <a:gdLst/>
              <a:ahLst/>
              <a:cxnLst/>
              <a:rect r="r" b="b" t="t" l="l"/>
              <a:pathLst>
                <a:path h="5102428" w="19164047">
                  <a:moveTo>
                    <a:pt x="0" y="0"/>
                  </a:moveTo>
                  <a:lnTo>
                    <a:pt x="19164047" y="0"/>
                  </a:lnTo>
                  <a:lnTo>
                    <a:pt x="19164047" y="5102428"/>
                  </a:lnTo>
                  <a:lnTo>
                    <a:pt x="0" y="5102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1179148" y="964840"/>
              <a:ext cx="16805752" cy="28774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7852"/>
                </a:lnSpc>
                <a:spcBef>
                  <a:spcPct val="0"/>
                </a:spcBef>
              </a:pPr>
              <a:r>
                <a:rPr lang="en-US" sz="12751">
                  <a:solidFill>
                    <a:srgbClr val="EBB649"/>
                  </a:solidFill>
                  <a:latin typeface="Harlow Solid"/>
                  <a:ea typeface="Harlow Solid"/>
                  <a:cs typeface="Harlow Solid"/>
                  <a:sym typeface="Harlow Solid"/>
                </a:rPr>
                <a:t>Game Rules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807490" y="4418094"/>
            <a:ext cx="16673021" cy="1062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603" indent="-431801" lvl="1">
              <a:lnSpc>
                <a:spcPts val="4080"/>
              </a:lnSpc>
              <a:buFont typeface="Arial"/>
              <a:buChar char="•"/>
            </a:pPr>
            <a:r>
              <a:rPr lang="en-US" sz="4000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Use the fillable forms on the MFWC.org website (updated by reporting time)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07490" y="5978567"/>
            <a:ext cx="16673021" cy="1403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601" indent="-431801" lvl="1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Upload or attach to an email and send to President Carolyn and Michelle 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07490" y="7879399"/>
            <a:ext cx="15269023" cy="698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601" indent="-431801" lvl="1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Submit by 11:59 p.m. on February 1 [12:00 a.m. is February 2]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07490" y="9082723"/>
            <a:ext cx="15269023" cy="68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Send in all three (3) pages for each of the 17 categories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30296" y="0"/>
            <a:ext cx="18406543" cy="11941245"/>
          </a:xfrm>
          <a:custGeom>
            <a:avLst/>
            <a:gdLst/>
            <a:ahLst/>
            <a:cxnLst/>
            <a:rect r="r" b="b" t="t" l="l"/>
            <a:pathLst>
              <a:path h="11941245" w="18406543">
                <a:moveTo>
                  <a:pt x="0" y="0"/>
                </a:moveTo>
                <a:lnTo>
                  <a:pt x="18406543" y="0"/>
                </a:lnTo>
                <a:lnTo>
                  <a:pt x="18406543" y="11941245"/>
                </a:lnTo>
                <a:lnTo>
                  <a:pt x="0" y="119412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-160115">
            <a:off x="4604878" y="3010252"/>
            <a:ext cx="9094864" cy="7636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97"/>
              </a:lnSpc>
            </a:pPr>
            <a:r>
              <a:rPr lang="en-US" sz="16778">
                <a:solidFill>
                  <a:srgbClr val="931E09"/>
                </a:solidFill>
                <a:latin typeface="Harlow Solid"/>
                <a:ea typeface="Harlow Solid"/>
                <a:cs typeface="Harlow Solid"/>
                <a:sym typeface="Harlow Solid"/>
              </a:rPr>
              <a:t>100% </a:t>
            </a:r>
          </a:p>
          <a:p>
            <a:pPr algn="ctr">
              <a:lnSpc>
                <a:spcPts val="14597"/>
              </a:lnSpc>
            </a:pPr>
            <a:r>
              <a:rPr lang="en-US" sz="16778">
                <a:solidFill>
                  <a:srgbClr val="931E09"/>
                </a:solidFill>
                <a:latin typeface="Harlow Solid"/>
                <a:ea typeface="Harlow Solid"/>
                <a:cs typeface="Harlow Solid"/>
                <a:sym typeface="Harlow Solid"/>
              </a:rPr>
              <a:t>Club Reporting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557886" y="-1150612"/>
            <a:ext cx="7803951" cy="12970556"/>
          </a:xfrm>
          <a:custGeom>
            <a:avLst/>
            <a:gdLst/>
            <a:ahLst/>
            <a:cxnLst/>
            <a:rect r="r" b="b" t="t" l="l"/>
            <a:pathLst>
              <a:path h="12970556" w="7803951">
                <a:moveTo>
                  <a:pt x="0" y="0"/>
                </a:moveTo>
                <a:lnTo>
                  <a:pt x="7803951" y="0"/>
                </a:lnTo>
                <a:lnTo>
                  <a:pt x="7803951" y="12970556"/>
                </a:lnTo>
                <a:lnTo>
                  <a:pt x="0" y="129705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4232271" y="-1150612"/>
            <a:ext cx="7803951" cy="12970556"/>
          </a:xfrm>
          <a:custGeom>
            <a:avLst/>
            <a:gdLst/>
            <a:ahLst/>
            <a:cxnLst/>
            <a:rect r="r" b="b" t="t" l="l"/>
            <a:pathLst>
              <a:path h="12970556" w="7803951">
                <a:moveTo>
                  <a:pt x="0" y="0"/>
                </a:moveTo>
                <a:lnTo>
                  <a:pt x="7803951" y="0"/>
                </a:lnTo>
                <a:lnTo>
                  <a:pt x="7803951" y="12970556"/>
                </a:lnTo>
                <a:lnTo>
                  <a:pt x="0" y="129705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021728">
            <a:off x="-90390" y="-1837322"/>
            <a:ext cx="5472684" cy="8229600"/>
          </a:xfrm>
          <a:custGeom>
            <a:avLst/>
            <a:gdLst/>
            <a:ahLst/>
            <a:cxnLst/>
            <a:rect r="r" b="b" t="t" l="l"/>
            <a:pathLst>
              <a:path h="8229600" w="5472684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3013506">
            <a:off x="12810958" y="-1816944"/>
            <a:ext cx="5472684" cy="8229600"/>
          </a:xfrm>
          <a:custGeom>
            <a:avLst/>
            <a:gdLst/>
            <a:ahLst/>
            <a:cxnLst/>
            <a:rect r="r" b="b" t="t" l="l"/>
            <a:pathLst>
              <a:path h="8229600" w="5472684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234401" y="6479174"/>
            <a:ext cx="3424001" cy="1682040"/>
          </a:xfrm>
          <a:custGeom>
            <a:avLst/>
            <a:gdLst/>
            <a:ahLst/>
            <a:cxnLst/>
            <a:rect r="r" b="b" t="t" l="l"/>
            <a:pathLst>
              <a:path h="1682040" w="3424001">
                <a:moveTo>
                  <a:pt x="0" y="0"/>
                </a:moveTo>
                <a:lnTo>
                  <a:pt x="3424000" y="0"/>
                </a:lnTo>
                <a:lnTo>
                  <a:pt x="3424000" y="1682041"/>
                </a:lnTo>
                <a:lnTo>
                  <a:pt x="0" y="1682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33951" y="6502943"/>
            <a:ext cx="3424001" cy="1682040"/>
          </a:xfrm>
          <a:custGeom>
            <a:avLst/>
            <a:gdLst/>
            <a:ahLst/>
            <a:cxnLst/>
            <a:rect r="r" b="b" t="t" l="l"/>
            <a:pathLst>
              <a:path h="1682040" w="3424001">
                <a:moveTo>
                  <a:pt x="0" y="0"/>
                </a:moveTo>
                <a:lnTo>
                  <a:pt x="3424001" y="0"/>
                </a:lnTo>
                <a:lnTo>
                  <a:pt x="3424001" y="1682040"/>
                </a:lnTo>
                <a:lnTo>
                  <a:pt x="0" y="1682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835299" y="6502943"/>
            <a:ext cx="3424001" cy="1634503"/>
          </a:xfrm>
          <a:custGeom>
            <a:avLst/>
            <a:gdLst/>
            <a:ahLst/>
            <a:cxnLst/>
            <a:rect r="r" b="b" t="t" l="l"/>
            <a:pathLst>
              <a:path h="1634503" w="3424001">
                <a:moveTo>
                  <a:pt x="0" y="0"/>
                </a:moveTo>
                <a:lnTo>
                  <a:pt x="3424001" y="0"/>
                </a:lnTo>
                <a:lnTo>
                  <a:pt x="3424001" y="1634503"/>
                </a:lnTo>
                <a:lnTo>
                  <a:pt x="0" y="16345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454" r="0" b="-1454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534850" y="6479174"/>
            <a:ext cx="3424001" cy="1682040"/>
          </a:xfrm>
          <a:custGeom>
            <a:avLst/>
            <a:gdLst/>
            <a:ahLst/>
            <a:cxnLst/>
            <a:rect r="r" b="b" t="t" l="l"/>
            <a:pathLst>
              <a:path h="1682040" w="3424001">
                <a:moveTo>
                  <a:pt x="0" y="0"/>
                </a:moveTo>
                <a:lnTo>
                  <a:pt x="3424001" y="0"/>
                </a:lnTo>
                <a:lnTo>
                  <a:pt x="3424001" y="1682041"/>
                </a:lnTo>
                <a:lnTo>
                  <a:pt x="0" y="1682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421413" y="7204942"/>
            <a:ext cx="2450912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2400">
                <a:solidFill>
                  <a:srgbClr val="931E0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The Classic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089689" y="1963153"/>
            <a:ext cx="10108621" cy="2501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>
                <a:solidFill>
                  <a:srgbClr val="931E09"/>
                </a:solidFill>
                <a:latin typeface="Harlow Solid"/>
                <a:ea typeface="Harlow Solid"/>
                <a:cs typeface="Harlow Solid"/>
                <a:sym typeface="Harlow Solid"/>
              </a:rPr>
              <a:t>Club History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720945" y="7076354"/>
            <a:ext cx="2450912" cy="554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2400">
                <a:solidFill>
                  <a:srgbClr val="931E0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Vintage Moments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024286" y="7076354"/>
            <a:ext cx="2450912" cy="554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2400">
                <a:solidFill>
                  <a:srgbClr val="931E0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Nostalgia </a:t>
            </a:r>
          </a:p>
          <a:p>
            <a:pPr algn="ctr">
              <a:lnSpc>
                <a:spcPts val="2039"/>
              </a:lnSpc>
            </a:pPr>
            <a:r>
              <a:rPr lang="en-US" sz="2400">
                <a:solidFill>
                  <a:srgbClr val="931E0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Nights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321844" y="7076354"/>
            <a:ext cx="2450912" cy="554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2400">
                <a:solidFill>
                  <a:srgbClr val="931E0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Timeless Encounters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-881635">
            <a:off x="-2860083" y="3828271"/>
            <a:ext cx="12950138" cy="3211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826"/>
              </a:lnSpc>
              <a:spcBef>
                <a:spcPct val="0"/>
              </a:spcBef>
            </a:pPr>
            <a:r>
              <a:rPr lang="en-US" sz="18447">
                <a:solidFill>
                  <a:srgbClr val="931E09"/>
                </a:solidFill>
                <a:latin typeface="Harlow Solid"/>
                <a:ea typeface="Harlow Solid"/>
                <a:cs typeface="Harlow Solid"/>
                <a:sym typeface="Harlow Solid"/>
              </a:rPr>
              <a:t>New!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1290732">
            <a:off x="-774828" y="-1725151"/>
            <a:ext cx="6225704" cy="7692605"/>
          </a:xfrm>
          <a:custGeom>
            <a:avLst/>
            <a:gdLst/>
            <a:ahLst/>
            <a:cxnLst/>
            <a:rect r="r" b="b" t="t" l="l"/>
            <a:pathLst>
              <a:path h="7692605" w="6225704">
                <a:moveTo>
                  <a:pt x="0" y="0"/>
                </a:moveTo>
                <a:lnTo>
                  <a:pt x="6225704" y="0"/>
                </a:lnTo>
                <a:lnTo>
                  <a:pt x="6225704" y="7692605"/>
                </a:lnTo>
                <a:lnTo>
                  <a:pt x="0" y="7692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70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479357">
            <a:off x="11527599" y="-2300894"/>
            <a:ext cx="6408100" cy="9636240"/>
          </a:xfrm>
          <a:custGeom>
            <a:avLst/>
            <a:gdLst/>
            <a:ahLst/>
            <a:cxnLst/>
            <a:rect r="r" b="b" t="t" l="l"/>
            <a:pathLst>
              <a:path h="9636240" w="6408100">
                <a:moveTo>
                  <a:pt x="0" y="0"/>
                </a:moveTo>
                <a:lnTo>
                  <a:pt x="6408099" y="0"/>
                </a:lnTo>
                <a:lnTo>
                  <a:pt x="6408099" y="9636240"/>
                </a:lnTo>
                <a:lnTo>
                  <a:pt x="0" y="963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5047361" y="1383133"/>
            <a:ext cx="13240639" cy="7520735"/>
            <a:chOff x="0" y="0"/>
            <a:chExt cx="17654185" cy="10027646"/>
          </a:xfrm>
        </p:grpSpPr>
        <p:sp>
          <p:nvSpPr>
            <p:cNvPr name="Freeform 7" id="7"/>
            <p:cNvSpPr/>
            <p:nvPr/>
          </p:nvSpPr>
          <p:spPr>
            <a:xfrm flipH="true" flipV="false" rot="0">
              <a:off x="0" y="0"/>
              <a:ext cx="17654185" cy="10027646"/>
            </a:xfrm>
            <a:custGeom>
              <a:avLst/>
              <a:gdLst/>
              <a:ahLst/>
              <a:cxnLst/>
              <a:rect r="r" b="b" t="t" l="l"/>
              <a:pathLst>
                <a:path h="10027646" w="17654185">
                  <a:moveTo>
                    <a:pt x="17654185" y="0"/>
                  </a:moveTo>
                  <a:lnTo>
                    <a:pt x="0" y="0"/>
                  </a:lnTo>
                  <a:lnTo>
                    <a:pt x="0" y="10027646"/>
                  </a:lnTo>
                  <a:lnTo>
                    <a:pt x="17654185" y="10027646"/>
                  </a:lnTo>
                  <a:lnTo>
                    <a:pt x="17654185" y="0"/>
                  </a:lnTo>
                  <a:close/>
                </a:path>
              </a:pathLst>
            </a:custGeom>
            <a:blipFill>
              <a:blip r:embed="rId4"/>
              <a:stretch>
                <a:fillRect l="0" t="-5457" r="0" b="-5457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4975449" y="1038397"/>
              <a:ext cx="9675558" cy="28933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825"/>
                </a:lnSpc>
              </a:pPr>
              <a:r>
                <a:rPr lang="en-US" sz="6303">
                  <a:solidFill>
                    <a:srgbClr val="FEFAD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Classification A</a:t>
              </a:r>
            </a:p>
            <a:p>
              <a:pPr algn="ctr">
                <a:lnSpc>
                  <a:spcPts val="8825"/>
                </a:lnSpc>
                <a:spcBef>
                  <a:spcPct val="0"/>
                </a:spcBef>
              </a:pPr>
              <a:r>
                <a:rPr lang="en-US" sz="6303">
                  <a:solidFill>
                    <a:srgbClr val="FEFAD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20 members or less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3701594" y="4998563"/>
              <a:ext cx="12223268" cy="29372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982"/>
                </a:lnSpc>
              </a:pPr>
              <a:r>
                <a:rPr lang="en-US" sz="6416">
                  <a:solidFill>
                    <a:srgbClr val="FEFAD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Classification B</a:t>
              </a:r>
            </a:p>
            <a:p>
              <a:pPr algn="ctr">
                <a:lnSpc>
                  <a:spcPts val="8982"/>
                </a:lnSpc>
                <a:spcBef>
                  <a:spcPct val="0"/>
                </a:spcBef>
              </a:pPr>
              <a:r>
                <a:rPr lang="en-US" sz="6416">
                  <a:solidFill>
                    <a:srgbClr val="FEFAD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21 members or more 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696102" y="4643500"/>
            <a:ext cx="12218674" cy="11287000"/>
          </a:xfrm>
          <a:custGeom>
            <a:avLst/>
            <a:gdLst/>
            <a:ahLst/>
            <a:cxnLst/>
            <a:rect r="r" b="b" t="t" l="l"/>
            <a:pathLst>
              <a:path h="11287000" w="12218674">
                <a:moveTo>
                  <a:pt x="0" y="0"/>
                </a:moveTo>
                <a:lnTo>
                  <a:pt x="12218674" y="0"/>
                </a:lnTo>
                <a:lnTo>
                  <a:pt x="12218674" y="11287000"/>
                </a:lnTo>
                <a:lnTo>
                  <a:pt x="0" y="11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734579" y="5546866"/>
            <a:ext cx="3373560" cy="4203814"/>
          </a:xfrm>
          <a:custGeom>
            <a:avLst/>
            <a:gdLst/>
            <a:ahLst/>
            <a:cxnLst/>
            <a:rect r="r" b="b" t="t" l="l"/>
            <a:pathLst>
              <a:path h="4203814" w="3373560">
                <a:moveTo>
                  <a:pt x="0" y="0"/>
                </a:moveTo>
                <a:lnTo>
                  <a:pt x="3373561" y="0"/>
                </a:lnTo>
                <a:lnTo>
                  <a:pt x="3373561" y="4203813"/>
                </a:lnTo>
                <a:lnTo>
                  <a:pt x="0" y="42038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321844" y="7204942"/>
            <a:ext cx="2450912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2400">
                <a:solidFill>
                  <a:srgbClr val="931E0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Encounters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7555815" y="3591609"/>
            <a:ext cx="3176370" cy="3989162"/>
          </a:xfrm>
          <a:custGeom>
            <a:avLst/>
            <a:gdLst/>
            <a:ahLst/>
            <a:cxnLst/>
            <a:rect r="r" b="b" t="t" l="l"/>
            <a:pathLst>
              <a:path h="3989162" w="3176370">
                <a:moveTo>
                  <a:pt x="0" y="0"/>
                </a:moveTo>
                <a:lnTo>
                  <a:pt x="3176370" y="0"/>
                </a:lnTo>
                <a:lnTo>
                  <a:pt x="3176370" y="3989162"/>
                </a:lnTo>
                <a:lnTo>
                  <a:pt x="0" y="39891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732185" y="5295900"/>
            <a:ext cx="3630549" cy="3962400"/>
          </a:xfrm>
          <a:custGeom>
            <a:avLst/>
            <a:gdLst/>
            <a:ahLst/>
            <a:cxnLst/>
            <a:rect r="r" b="b" t="t" l="l"/>
            <a:pathLst>
              <a:path h="3962400" w="3630549">
                <a:moveTo>
                  <a:pt x="0" y="0"/>
                </a:moveTo>
                <a:lnTo>
                  <a:pt x="3630549" y="0"/>
                </a:lnTo>
                <a:lnTo>
                  <a:pt x="3630549" y="3962400"/>
                </a:lnTo>
                <a:lnTo>
                  <a:pt x="0" y="3962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805918" y="3591609"/>
            <a:ext cx="3108858" cy="3910513"/>
          </a:xfrm>
          <a:custGeom>
            <a:avLst/>
            <a:gdLst/>
            <a:ahLst/>
            <a:cxnLst/>
            <a:rect r="r" b="b" t="t" l="l"/>
            <a:pathLst>
              <a:path h="3910513" w="3108858">
                <a:moveTo>
                  <a:pt x="0" y="0"/>
                </a:moveTo>
                <a:lnTo>
                  <a:pt x="3108858" y="0"/>
                </a:lnTo>
                <a:lnTo>
                  <a:pt x="3108858" y="3910513"/>
                </a:lnTo>
                <a:lnTo>
                  <a:pt x="0" y="39105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64798" y="4049395"/>
            <a:ext cx="1182353" cy="4142550"/>
          </a:xfrm>
          <a:custGeom>
            <a:avLst/>
            <a:gdLst/>
            <a:ahLst/>
            <a:cxnLst/>
            <a:rect r="r" b="b" t="t" l="l"/>
            <a:pathLst>
              <a:path h="4142550" w="1182353">
                <a:moveTo>
                  <a:pt x="0" y="0"/>
                </a:moveTo>
                <a:lnTo>
                  <a:pt x="1182353" y="0"/>
                </a:lnTo>
                <a:lnTo>
                  <a:pt x="1182353" y="4142549"/>
                </a:lnTo>
                <a:lnTo>
                  <a:pt x="0" y="41425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089689" y="714375"/>
            <a:ext cx="10108621" cy="2501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>
                <a:solidFill>
                  <a:srgbClr val="931E09"/>
                </a:solidFill>
                <a:latin typeface="Harlow Solid"/>
                <a:ea typeface="Harlow Solid"/>
                <a:cs typeface="Harlow Solid"/>
                <a:sym typeface="Harlow Solid"/>
              </a:rPr>
              <a:t>10 Awards!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696102" y="4643500"/>
            <a:ext cx="12218674" cy="11287000"/>
          </a:xfrm>
          <a:custGeom>
            <a:avLst/>
            <a:gdLst/>
            <a:ahLst/>
            <a:cxnLst/>
            <a:rect r="r" b="b" t="t" l="l"/>
            <a:pathLst>
              <a:path h="11287000" w="12218674">
                <a:moveTo>
                  <a:pt x="0" y="0"/>
                </a:moveTo>
                <a:lnTo>
                  <a:pt x="12218674" y="0"/>
                </a:lnTo>
                <a:lnTo>
                  <a:pt x="12218674" y="11287000"/>
                </a:lnTo>
                <a:lnTo>
                  <a:pt x="0" y="11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734579" y="5546866"/>
            <a:ext cx="3373560" cy="4203814"/>
          </a:xfrm>
          <a:custGeom>
            <a:avLst/>
            <a:gdLst/>
            <a:ahLst/>
            <a:cxnLst/>
            <a:rect r="r" b="b" t="t" l="l"/>
            <a:pathLst>
              <a:path h="4203814" w="3373560">
                <a:moveTo>
                  <a:pt x="0" y="0"/>
                </a:moveTo>
                <a:lnTo>
                  <a:pt x="3373561" y="0"/>
                </a:lnTo>
                <a:lnTo>
                  <a:pt x="3373561" y="4203813"/>
                </a:lnTo>
                <a:lnTo>
                  <a:pt x="0" y="42038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321844" y="7204942"/>
            <a:ext cx="2450912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2400">
                <a:solidFill>
                  <a:srgbClr val="931E0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Encounters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7555815" y="3591609"/>
            <a:ext cx="3176370" cy="3989162"/>
          </a:xfrm>
          <a:custGeom>
            <a:avLst/>
            <a:gdLst/>
            <a:ahLst/>
            <a:cxnLst/>
            <a:rect r="r" b="b" t="t" l="l"/>
            <a:pathLst>
              <a:path h="3989162" w="3176370">
                <a:moveTo>
                  <a:pt x="0" y="0"/>
                </a:moveTo>
                <a:lnTo>
                  <a:pt x="3176370" y="0"/>
                </a:lnTo>
                <a:lnTo>
                  <a:pt x="3176370" y="3989162"/>
                </a:lnTo>
                <a:lnTo>
                  <a:pt x="0" y="39891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732185" y="5295900"/>
            <a:ext cx="3630549" cy="3962400"/>
          </a:xfrm>
          <a:custGeom>
            <a:avLst/>
            <a:gdLst/>
            <a:ahLst/>
            <a:cxnLst/>
            <a:rect r="r" b="b" t="t" l="l"/>
            <a:pathLst>
              <a:path h="3962400" w="3630549">
                <a:moveTo>
                  <a:pt x="0" y="0"/>
                </a:moveTo>
                <a:lnTo>
                  <a:pt x="3630549" y="0"/>
                </a:lnTo>
                <a:lnTo>
                  <a:pt x="3630549" y="3962400"/>
                </a:lnTo>
                <a:lnTo>
                  <a:pt x="0" y="3962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805918" y="3591609"/>
            <a:ext cx="3108858" cy="3910513"/>
          </a:xfrm>
          <a:custGeom>
            <a:avLst/>
            <a:gdLst/>
            <a:ahLst/>
            <a:cxnLst/>
            <a:rect r="r" b="b" t="t" l="l"/>
            <a:pathLst>
              <a:path h="3910513" w="3108858">
                <a:moveTo>
                  <a:pt x="0" y="0"/>
                </a:moveTo>
                <a:lnTo>
                  <a:pt x="3108858" y="0"/>
                </a:lnTo>
                <a:lnTo>
                  <a:pt x="3108858" y="3910513"/>
                </a:lnTo>
                <a:lnTo>
                  <a:pt x="0" y="39105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64798" y="4049395"/>
            <a:ext cx="1182353" cy="4142550"/>
          </a:xfrm>
          <a:custGeom>
            <a:avLst/>
            <a:gdLst/>
            <a:ahLst/>
            <a:cxnLst/>
            <a:rect r="r" b="b" t="t" l="l"/>
            <a:pathLst>
              <a:path h="4142550" w="1182353">
                <a:moveTo>
                  <a:pt x="0" y="0"/>
                </a:moveTo>
                <a:lnTo>
                  <a:pt x="1182353" y="0"/>
                </a:lnTo>
                <a:lnTo>
                  <a:pt x="1182353" y="4142549"/>
                </a:lnTo>
                <a:lnTo>
                  <a:pt x="0" y="41425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089689" y="714375"/>
            <a:ext cx="10108621" cy="2501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>
                <a:solidFill>
                  <a:srgbClr val="931E09"/>
                </a:solidFill>
                <a:latin typeface="Harlow Solid"/>
                <a:ea typeface="Harlow Solid"/>
                <a:cs typeface="Harlow Solid"/>
                <a:sym typeface="Harlow Solid"/>
              </a:rPr>
              <a:t>10 Awards!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DAGKy_sWw3w</dc:identifier>
  <dcterms:modified xsi:type="dcterms:W3CDTF">2011-08-01T06:04:30Z</dcterms:modified>
  <cp:revision>1</cp:revision>
  <dc:title>The Reporting</dc:title>
</cp:coreProperties>
</file>